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6" r:id="rId9"/>
    <p:sldId id="267" r:id="rId10"/>
    <p:sldId id="265" r:id="rId11"/>
    <p:sldId id="269" r:id="rId12"/>
    <p:sldId id="271" r:id="rId13"/>
    <p:sldId id="272" r:id="rId14"/>
    <p:sldId id="273" r:id="rId15"/>
    <p:sldId id="274" r:id="rId16"/>
    <p:sldId id="275" r:id="rId17"/>
    <p:sldId id="276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031-4050-4A7C-B832-6437E3222D15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935B-975A-49C8-B976-8879147A2C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3342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031-4050-4A7C-B832-6437E3222D15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935B-975A-49C8-B976-8879147A2C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95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031-4050-4A7C-B832-6437E3222D15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935B-975A-49C8-B976-8879147A2C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0461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031-4050-4A7C-B832-6437E3222D15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935B-975A-49C8-B976-8879147A2C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924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031-4050-4A7C-B832-6437E3222D15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935B-975A-49C8-B976-8879147A2C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355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031-4050-4A7C-B832-6437E3222D15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935B-975A-49C8-B976-8879147A2C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625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031-4050-4A7C-B832-6437E3222D15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935B-975A-49C8-B976-8879147A2C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7404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031-4050-4A7C-B832-6437E3222D15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935B-975A-49C8-B976-8879147A2C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9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031-4050-4A7C-B832-6437E3222D15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935B-975A-49C8-B976-8879147A2C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114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031-4050-4A7C-B832-6437E3222D15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935B-975A-49C8-B976-8879147A2C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13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8031-4050-4A7C-B832-6437E3222D15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935B-975A-49C8-B976-8879147A2C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432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38031-4050-4A7C-B832-6437E3222D15}" type="datetimeFigureOut">
              <a:rPr lang="nl-NL" smtClean="0"/>
              <a:t>21-8-2018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B935B-975A-49C8-B976-8879147A2C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31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36" y="0"/>
            <a:ext cx="8808528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Speeddate en toren bouwen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FF00"/>
                </a:solidFill>
              </a:rPr>
              <a:t>Buddyproject april 2017</a:t>
            </a:r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96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7" y="0"/>
            <a:ext cx="10302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33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Toren bouwen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141" y="1825625"/>
            <a:ext cx="4069717" cy="4351338"/>
          </a:xfrm>
        </p:spPr>
      </p:pic>
    </p:spTree>
    <p:extLst>
      <p:ext uri="{BB962C8B-B14F-4D97-AF65-F5344CB8AC3E}">
        <p14:creationId xmlns:p14="http://schemas.microsoft.com/office/powerpoint/2010/main" val="1354443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7" y="0"/>
            <a:ext cx="10302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10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7" y="0"/>
            <a:ext cx="10302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37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7" y="0"/>
            <a:ext cx="10302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5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89" y="243840"/>
            <a:ext cx="10302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74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80" y="0"/>
            <a:ext cx="9303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48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Afbeeldingsresultaat voor jungle bloe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359" y="0"/>
            <a:ext cx="66675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jungle bloe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" y="88940"/>
            <a:ext cx="6103031" cy="67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at voor jungle bloem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0000">
            <a:off x="1632931" y="859162"/>
            <a:ext cx="3527208" cy="352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fbeeldingsresultaat voor jungle bloem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000">
            <a:off x="7337373" y="1082748"/>
            <a:ext cx="3632630" cy="379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59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Speeddate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39" y="1825625"/>
            <a:ext cx="5606322" cy="4351338"/>
          </a:xfrm>
        </p:spPr>
      </p:pic>
    </p:spTree>
    <p:extLst>
      <p:ext uri="{BB962C8B-B14F-4D97-AF65-F5344CB8AC3E}">
        <p14:creationId xmlns:p14="http://schemas.microsoft.com/office/powerpoint/2010/main" val="424815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00" y="0"/>
            <a:ext cx="6997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4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7" y="0"/>
            <a:ext cx="10302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40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19" y="0"/>
            <a:ext cx="8628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17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Dozen versieren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04" y="1825625"/>
            <a:ext cx="6536591" cy="4351338"/>
          </a:xfrm>
        </p:spPr>
      </p:pic>
    </p:spTree>
    <p:extLst>
      <p:ext uri="{BB962C8B-B14F-4D97-AF65-F5344CB8AC3E}">
        <p14:creationId xmlns:p14="http://schemas.microsoft.com/office/powerpoint/2010/main" val="1799304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29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02" y="748937"/>
            <a:ext cx="8153994" cy="5428026"/>
          </a:xfrm>
        </p:spPr>
      </p:pic>
    </p:spTree>
    <p:extLst>
      <p:ext uri="{BB962C8B-B14F-4D97-AF65-F5344CB8AC3E}">
        <p14:creationId xmlns:p14="http://schemas.microsoft.com/office/powerpoint/2010/main" val="939159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436" y="0"/>
            <a:ext cx="5251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3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7" y="0"/>
            <a:ext cx="10302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5162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12</Words>
  <Application>Microsoft Office PowerPoint</Application>
  <PresentationFormat>Breedbeeld</PresentationFormat>
  <Paragraphs>5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Kantoorthema</vt:lpstr>
      <vt:lpstr>Speeddate en toren bouwen</vt:lpstr>
      <vt:lpstr>Speeddate</vt:lpstr>
      <vt:lpstr>PowerPoint-presentatie</vt:lpstr>
      <vt:lpstr>PowerPoint-presentatie</vt:lpstr>
      <vt:lpstr>PowerPoint-presentatie</vt:lpstr>
      <vt:lpstr>Dozen versieren</vt:lpstr>
      <vt:lpstr>PowerPoint-presentatie</vt:lpstr>
      <vt:lpstr>PowerPoint-presentatie</vt:lpstr>
      <vt:lpstr>PowerPoint-presentatie</vt:lpstr>
      <vt:lpstr>PowerPoint-presentatie</vt:lpstr>
      <vt:lpstr>Toren bouwen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SPVOZN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Speeddate en toren bouwen</dc:title>
  <dc:creator>Dorien Stapert (sat)</dc:creator>
  <cp:lastModifiedBy>Beheerder</cp:lastModifiedBy>
  <cp:revision>6</cp:revision>
  <dcterms:created xsi:type="dcterms:W3CDTF">2017-06-30T10:38:11Z</dcterms:created>
  <dcterms:modified xsi:type="dcterms:W3CDTF">2018-08-21T15:35:22Z</dcterms:modified>
</cp:coreProperties>
</file>